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62" r:id="rId5"/>
    <p:sldId id="261" r:id="rId6"/>
    <p:sldId id="260" r:id="rId7"/>
    <p:sldId id="259" r:id="rId8"/>
    <p:sldId id="258" r:id="rId9"/>
    <p:sldId id="264" r:id="rId10"/>
    <p:sldId id="275" r:id="rId11"/>
    <p:sldId id="274" r:id="rId12"/>
    <p:sldId id="273" r:id="rId13"/>
    <p:sldId id="272" r:id="rId14"/>
    <p:sldId id="271" r:id="rId15"/>
    <p:sldId id="270" r:id="rId16"/>
    <p:sldId id="269" r:id="rId17"/>
    <p:sldId id="268" r:id="rId18"/>
    <p:sldId id="267" r:id="rId19"/>
    <p:sldId id="266" r:id="rId20"/>
    <p:sldId id="276" r:id="rId21"/>
    <p:sldId id="280" r:id="rId22"/>
    <p:sldId id="281" r:id="rId23"/>
    <p:sldId id="277" r:id="rId24"/>
    <p:sldId id="279" r:id="rId25"/>
    <p:sldId id="278" r:id="rId26"/>
    <p:sldId id="282" r:id="rId27"/>
  </p:sldIdLst>
  <p:sldSz cx="9144000" cy="6858000" type="screen4x3"/>
  <p:notesSz cx="7100888" cy="102330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23.05.2016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23.05.2016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23.05.2016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23.05.2016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9.jpeg"/><Relationship Id="rId7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10.jpeg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15.jpeg"/><Relationship Id="rId7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6.wdp"/><Relationship Id="rId5" Type="http://schemas.openxmlformats.org/officeDocument/2006/relationships/image" Target="../media/image16.jpeg"/><Relationship Id="rId4" Type="http://schemas.microsoft.com/office/2007/relationships/hdphoto" Target="../media/hdphoto5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9.wdp"/><Relationship Id="rId5" Type="http://schemas.openxmlformats.org/officeDocument/2006/relationships/image" Target="../media/image19.jpeg"/><Relationship Id="rId4" Type="http://schemas.microsoft.com/office/2007/relationships/hdphoto" Target="../media/hdphoto8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11.wdp"/><Relationship Id="rId5" Type="http://schemas.openxmlformats.org/officeDocument/2006/relationships/image" Target="../media/image21.jpeg"/><Relationship Id="rId4" Type="http://schemas.microsoft.com/office/2007/relationships/hdphoto" Target="../media/hdphoto10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microsoft.com/office/2007/relationships/hdphoto" Target="../media/hdphoto12.wdp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15.wdp"/><Relationship Id="rId3" Type="http://schemas.openxmlformats.org/officeDocument/2006/relationships/image" Target="../media/image24.jpeg"/><Relationship Id="rId7" Type="http://schemas.openxmlformats.org/officeDocument/2006/relationships/image" Target="../media/image2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14.wdp"/><Relationship Id="rId5" Type="http://schemas.openxmlformats.org/officeDocument/2006/relationships/image" Target="../media/image25.jpeg"/><Relationship Id="rId4" Type="http://schemas.microsoft.com/office/2007/relationships/hdphoto" Target="../media/hdphoto13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17.wdp"/><Relationship Id="rId5" Type="http://schemas.openxmlformats.org/officeDocument/2006/relationships/image" Target="../media/image28.jpeg"/><Relationship Id="rId4" Type="http://schemas.microsoft.com/office/2007/relationships/hdphoto" Target="../media/hdphoto16.wdp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20.wdp"/><Relationship Id="rId3" Type="http://schemas.openxmlformats.org/officeDocument/2006/relationships/image" Target="../media/image29.jpeg"/><Relationship Id="rId7" Type="http://schemas.openxmlformats.org/officeDocument/2006/relationships/image" Target="../media/image3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19.wdp"/><Relationship Id="rId5" Type="http://schemas.openxmlformats.org/officeDocument/2006/relationships/image" Target="../media/image30.jpeg"/><Relationship Id="rId4" Type="http://schemas.microsoft.com/office/2007/relationships/hdphoto" Target="../media/hdphoto18.wdp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23.wdp"/><Relationship Id="rId3" Type="http://schemas.openxmlformats.org/officeDocument/2006/relationships/image" Target="../media/image32.png"/><Relationship Id="rId7" Type="http://schemas.openxmlformats.org/officeDocument/2006/relationships/image" Target="../media/image3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22.wdp"/><Relationship Id="rId5" Type="http://schemas.openxmlformats.org/officeDocument/2006/relationships/image" Target="../media/image33.jpeg"/><Relationship Id="rId4" Type="http://schemas.microsoft.com/office/2007/relationships/hdphoto" Target="../media/hdphoto2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7" Type="http://schemas.microsoft.com/office/2007/relationships/hdphoto" Target="../media/hdphoto25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jpeg"/><Relationship Id="rId5" Type="http://schemas.microsoft.com/office/2007/relationships/hdphoto" Target="../media/hdphoto24.wdp"/><Relationship Id="rId4" Type="http://schemas.openxmlformats.org/officeDocument/2006/relationships/image" Target="../media/image38.jpe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28.wdp"/><Relationship Id="rId3" Type="http://schemas.openxmlformats.org/officeDocument/2006/relationships/image" Target="../media/image40.jpeg"/><Relationship Id="rId7" Type="http://schemas.openxmlformats.org/officeDocument/2006/relationships/image" Target="../media/image4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27.wdp"/><Relationship Id="rId5" Type="http://schemas.openxmlformats.org/officeDocument/2006/relationships/image" Target="../media/image41.jpeg"/><Relationship Id="rId4" Type="http://schemas.microsoft.com/office/2007/relationships/hdphoto" Target="../media/hdphoto26.wdp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31.wdp"/><Relationship Id="rId3" Type="http://schemas.openxmlformats.org/officeDocument/2006/relationships/image" Target="../media/image43.jpeg"/><Relationship Id="rId7" Type="http://schemas.openxmlformats.org/officeDocument/2006/relationships/image" Target="../media/image4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30.wdp"/><Relationship Id="rId5" Type="http://schemas.openxmlformats.org/officeDocument/2006/relationships/image" Target="../media/image44.jpeg"/><Relationship Id="rId4" Type="http://schemas.microsoft.com/office/2007/relationships/hdphoto" Target="../media/hdphoto29.wdp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34.wdp"/><Relationship Id="rId3" Type="http://schemas.openxmlformats.org/officeDocument/2006/relationships/image" Target="../media/image46.jpeg"/><Relationship Id="rId7" Type="http://schemas.openxmlformats.org/officeDocument/2006/relationships/image" Target="../media/image4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33.wdp"/><Relationship Id="rId5" Type="http://schemas.openxmlformats.org/officeDocument/2006/relationships/image" Target="../media/image47.jpeg"/><Relationship Id="rId4" Type="http://schemas.microsoft.com/office/2007/relationships/hdphoto" Target="../media/hdphoto32.wdp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37.wdp"/><Relationship Id="rId3" Type="http://schemas.openxmlformats.org/officeDocument/2006/relationships/image" Target="../media/image49.jpeg"/><Relationship Id="rId7" Type="http://schemas.openxmlformats.org/officeDocument/2006/relationships/image" Target="../media/image5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36.wdp"/><Relationship Id="rId5" Type="http://schemas.openxmlformats.org/officeDocument/2006/relationships/image" Target="../media/image50.jpeg"/><Relationship Id="rId4" Type="http://schemas.microsoft.com/office/2007/relationships/hdphoto" Target="../media/hdphoto35.wdp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hdphoto" Target="../media/hdphoto40.wdp"/><Relationship Id="rId3" Type="http://schemas.openxmlformats.org/officeDocument/2006/relationships/image" Target="../media/image52.jpeg"/><Relationship Id="rId7" Type="http://schemas.openxmlformats.org/officeDocument/2006/relationships/image" Target="../media/image5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39.wdp"/><Relationship Id="rId5" Type="http://schemas.openxmlformats.org/officeDocument/2006/relationships/image" Target="../media/image53.jpeg"/><Relationship Id="rId4" Type="http://schemas.microsoft.com/office/2007/relationships/hdphoto" Target="../media/hdphoto38.wdp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43.wdp"/><Relationship Id="rId3" Type="http://schemas.openxmlformats.org/officeDocument/2006/relationships/image" Target="../media/image55.jpeg"/><Relationship Id="rId7" Type="http://schemas.openxmlformats.org/officeDocument/2006/relationships/image" Target="../media/image5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42.wdp"/><Relationship Id="rId5" Type="http://schemas.openxmlformats.org/officeDocument/2006/relationships/image" Target="../media/image56.jpeg"/><Relationship Id="rId4" Type="http://schemas.microsoft.com/office/2007/relationships/hdphoto" Target="../media/hdphoto41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microsoft.com/office/2007/relationships/hdphoto" Target="../media/hdphoto44.wdp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hdphoto" Target="../media/hdphoto47.wdp"/><Relationship Id="rId3" Type="http://schemas.openxmlformats.org/officeDocument/2006/relationships/image" Target="../media/image61.jpeg"/><Relationship Id="rId7" Type="http://schemas.openxmlformats.org/officeDocument/2006/relationships/image" Target="../media/image6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46.wdp"/><Relationship Id="rId5" Type="http://schemas.openxmlformats.org/officeDocument/2006/relationships/image" Target="../media/image62.jpeg"/><Relationship Id="rId4" Type="http://schemas.microsoft.com/office/2007/relationships/hdphoto" Target="../media/hdphoto45.wdp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hdphoto" Target="../media/hdphoto50.wdp"/><Relationship Id="rId3" Type="http://schemas.openxmlformats.org/officeDocument/2006/relationships/image" Target="../media/image64.jpeg"/><Relationship Id="rId7" Type="http://schemas.openxmlformats.org/officeDocument/2006/relationships/image" Target="../media/image6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49.wdp"/><Relationship Id="rId5" Type="http://schemas.openxmlformats.org/officeDocument/2006/relationships/image" Target="../media/image65.jpeg"/><Relationship Id="rId4" Type="http://schemas.microsoft.com/office/2007/relationships/hdphoto" Target="../media/hdphoto48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52.wdp"/><Relationship Id="rId5" Type="http://schemas.openxmlformats.org/officeDocument/2006/relationships/image" Target="../media/image68.jpeg"/><Relationship Id="rId4" Type="http://schemas.microsoft.com/office/2007/relationships/hdphoto" Target="../media/hdphoto5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АЛЬБОМ\АЛЬБОМ\Новая папка (2)\56c017378a02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58" t="1859" r="3377" b="57583"/>
          <a:stretch/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71600" y="188640"/>
            <a:ext cx="720080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бюджетное дошкольное образовательное учреждение «Детский сад №10 «Ласточка»</a:t>
            </a:r>
          </a:p>
          <a:p>
            <a:pPr algn="ctr"/>
            <a:endParaRPr lang="ru-RU" b="1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8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Реализуем УМК. </a:t>
            </a:r>
          </a:p>
          <a:p>
            <a:pPr algn="ctr"/>
            <a:r>
              <a:rPr lang="ru-RU" sz="48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Связь воспитателя по обучению детей татарскому языку с воспитателями групп и специалистами детского сада.</a:t>
            </a:r>
          </a:p>
        </p:txBody>
      </p:sp>
    </p:spTree>
    <p:extLst>
      <p:ext uri="{BB962C8B-B14F-4D97-AF65-F5344CB8AC3E}">
        <p14:creationId xmlns:p14="http://schemas.microsoft.com/office/powerpoint/2010/main" val="3485040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АЛЬБОМ\АЛЬБОМ\Новая папка (2)\56c017378a02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58" t="1859" r="3377" b="57583"/>
          <a:stretch/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admin\Desktop\мамина школа Рам Кам 2016\DSC0962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533" t="4897" r="17754" b="1489"/>
          <a:stretch/>
        </p:blipFill>
        <p:spPr bwMode="auto">
          <a:xfrm>
            <a:off x="693630" y="458509"/>
            <a:ext cx="3065019" cy="2880320"/>
          </a:xfrm>
          <a:prstGeom prst="rect">
            <a:avLst/>
          </a:prstGeom>
          <a:noFill/>
          <a:ln w="76200" cmpd="dbl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dmin\Desktop\мамина школа Рам Кам 2016\DSC0963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88641"/>
            <a:ext cx="4560074" cy="3420056"/>
          </a:xfrm>
          <a:prstGeom prst="rect">
            <a:avLst/>
          </a:prstGeom>
          <a:noFill/>
          <a:ln w="76200" cmpd="dbl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admin\Desktop\мамина школа Рам Кам 2016\DSC09630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81" r="16902" b="1652"/>
          <a:stretch/>
        </p:blipFill>
        <p:spPr bwMode="auto">
          <a:xfrm>
            <a:off x="2644149" y="3987057"/>
            <a:ext cx="3279637" cy="2713403"/>
          </a:xfrm>
          <a:prstGeom prst="rect">
            <a:avLst/>
          </a:prstGeom>
          <a:noFill/>
          <a:ln w="76200" cmpd="dbl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1203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АЛЬБОМ\АЛЬБОМ\Новая папка (2)\56c017378a02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58" t="1859" r="3377" b="57583"/>
          <a:stretch/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admin\Desktop\ФОТО 2\Усманова Мамина школа\DSC0972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50438"/>
            <a:ext cx="5529105" cy="4146829"/>
          </a:xfrm>
          <a:prstGeom prst="rect">
            <a:avLst/>
          </a:prstGeom>
          <a:noFill/>
          <a:ln w="76200" cmpd="dbl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dmin\Desktop\ФОТО 2\Усманова Мамина школа\DSC0971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2663" y="3018138"/>
            <a:ext cx="4772285" cy="3579214"/>
          </a:xfrm>
          <a:prstGeom prst="rect">
            <a:avLst/>
          </a:prstGeom>
          <a:noFill/>
          <a:ln w="76200" cmpd="dbl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12035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АЛЬБОМ\АЛЬБОМ\Новая папка (2)\56c017378a02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58" t="1859" r="3377" b="57583"/>
          <a:stretch/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admin\Desktop\ФОТО 2\Усманова Мамина школа\DSC0971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262132"/>
            <a:ext cx="5532106" cy="4149080"/>
          </a:xfrm>
          <a:prstGeom prst="rect">
            <a:avLst/>
          </a:prstGeom>
          <a:noFill/>
          <a:ln w="76200" cmpd="dbl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admin\Desktop\ФОТО 2\Усманова Мамина школа\DSC0971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4367977" cy="3275983"/>
          </a:xfrm>
          <a:prstGeom prst="rect">
            <a:avLst/>
          </a:prstGeom>
          <a:noFill/>
          <a:ln w="76200" cmpd="dbl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1203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АЛЬБОМ\АЛЬБОМ\Новая папка (2)\56c017378a02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58" t="1859" r="3377" b="57583"/>
          <a:stretch/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admin\Desktop\ФОТО 2\Усманова Мамина школа\DSC0970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589" y="170639"/>
            <a:ext cx="3898371" cy="2923778"/>
          </a:xfrm>
          <a:prstGeom prst="rect">
            <a:avLst/>
          </a:prstGeom>
          <a:noFill/>
          <a:ln w="76200" cmpd="dbl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admin\Desktop\ФОТО 2\Усманова Мамина школа\DSC0970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92528"/>
            <a:ext cx="3840426" cy="2880320"/>
          </a:xfrm>
          <a:prstGeom prst="rect">
            <a:avLst/>
          </a:prstGeom>
          <a:noFill/>
          <a:ln w="76200" cmpd="dbl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admin\Desktop\ФОТО 2\Усманова Мамина школа\DSC09700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359913"/>
            <a:ext cx="4464496" cy="3348372"/>
          </a:xfrm>
          <a:prstGeom prst="rect">
            <a:avLst/>
          </a:prstGeom>
          <a:noFill/>
          <a:ln w="76200" cmpd="dbl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12035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АЛЬБОМ\АЛЬБОМ\Новая папка (2)\56c017378a02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58" t="1859" r="3377" b="57583"/>
          <a:stretch/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admin\Desktop\фото с фотика ВСЕ\DSC0887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9" y="548681"/>
            <a:ext cx="2976330" cy="2232248"/>
          </a:xfrm>
          <a:prstGeom prst="rect">
            <a:avLst/>
          </a:prstGeom>
          <a:noFill/>
          <a:ln w="76200" cmpd="dbl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фото с фотика ВСЕ\DSC0887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404664"/>
            <a:ext cx="4953041" cy="3714781"/>
          </a:xfrm>
          <a:prstGeom prst="rect">
            <a:avLst/>
          </a:prstGeom>
          <a:noFill/>
          <a:ln w="76200" cmpd="dbl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фото с фотика ВСЕ\DSC0887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1183"/>
          <a:stretch/>
        </p:blipFill>
        <p:spPr bwMode="auto">
          <a:xfrm>
            <a:off x="1403648" y="3501007"/>
            <a:ext cx="3746283" cy="3163491"/>
          </a:xfrm>
          <a:prstGeom prst="rect">
            <a:avLst/>
          </a:prstGeom>
          <a:noFill/>
          <a:ln w="76200" cmpd="dbl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1203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АЛЬБОМ\АЛЬБОМ\Новая папка (2)\56c017378a02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58" t="1859" r="3377" b="57583"/>
          <a:stretch/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admin\Desktop\УМК Фото\20150217_16565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816" y="334739"/>
            <a:ext cx="4720232" cy="2655130"/>
          </a:xfrm>
          <a:prstGeom prst="rect">
            <a:avLst/>
          </a:prstGeom>
          <a:noFill/>
          <a:ln w="76200" cmpd="dbl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\Desktop\УМК Фото\20150217_16594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9851"/>
          <a:stretch/>
        </p:blipFill>
        <p:spPr bwMode="auto">
          <a:xfrm>
            <a:off x="5436096" y="462674"/>
            <a:ext cx="3528392" cy="5027480"/>
          </a:xfrm>
          <a:prstGeom prst="rect">
            <a:avLst/>
          </a:prstGeom>
          <a:noFill/>
          <a:ln w="76200" cmpd="dbl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УМК Фото\20150217_16564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686" y="3573016"/>
            <a:ext cx="4736526" cy="2664296"/>
          </a:xfrm>
          <a:prstGeom prst="rect">
            <a:avLst/>
          </a:prstGeom>
          <a:noFill/>
          <a:ln w="76200" cmpd="dbl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12035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АЛЬБОМ\АЛЬБОМ\Новая папка (2)\56c017378a02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58" t="1859" r="3377" b="57583"/>
          <a:stretch/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admin\Desktop\Фото\УМК\DSC0667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337" b="2726"/>
          <a:stretch/>
        </p:blipFill>
        <p:spPr bwMode="auto">
          <a:xfrm rot="21232414">
            <a:off x="503672" y="435161"/>
            <a:ext cx="4814300" cy="3633556"/>
          </a:xfrm>
          <a:prstGeom prst="rect">
            <a:avLst/>
          </a:prstGeom>
          <a:noFill/>
          <a:ln w="76200" cmpd="dbl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admin\Desktop\Фото\УМК\DSC0668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63945">
            <a:off x="4228195" y="2663163"/>
            <a:ext cx="4424708" cy="3318532"/>
          </a:xfrm>
          <a:prstGeom prst="rect">
            <a:avLst/>
          </a:prstGeom>
          <a:noFill/>
          <a:ln w="76200" cmpd="dbl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1203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АЛЬБОМ\АЛЬБОМ\Новая папка (2)\56c017378a02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58" t="1859" r="3377" b="57583"/>
          <a:stretch/>
        </p:blipFill>
        <p:spPr bwMode="auto">
          <a:xfrm>
            <a:off x="0" y="12441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admin\Desktop\Фото\УМК\DSC0670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5424603" cy="4068452"/>
          </a:xfrm>
          <a:prstGeom prst="rect">
            <a:avLst/>
          </a:prstGeom>
          <a:noFill/>
          <a:ln w="76200" cmpd="dbl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admin\Desktop\Фото\УМК\DSC0668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8" y="3212976"/>
            <a:ext cx="4233405" cy="3519944"/>
          </a:xfrm>
          <a:prstGeom prst="rect">
            <a:avLst/>
          </a:prstGeom>
          <a:noFill/>
          <a:ln w="76200" cmpd="dbl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03843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АЛЬБОМ\АЛЬБОМ\Новая папка (2)\56c017378a02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58" t="1859" r="3377" b="57583"/>
          <a:stretch/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admin\Desktop\Фото\УМК\DSC0668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5241073" cy="3930805"/>
          </a:xfrm>
          <a:prstGeom prst="rect">
            <a:avLst/>
          </a:prstGeom>
          <a:noFill/>
          <a:ln w="76200" cmpd="dbl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admin\Desktop\Фото\УМК\DSC0668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439751"/>
            <a:ext cx="4320480" cy="3240360"/>
          </a:xfrm>
          <a:prstGeom prst="rect">
            <a:avLst/>
          </a:prstGeom>
          <a:noFill/>
          <a:ln w="76200" cmpd="dbl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0384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АЛЬБОМ\АЛЬБОМ\Новая папка (2)\56c017378a02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58" t="1859" r="3377" b="57583"/>
          <a:stretch/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C:\Users\admin\Desktop\Фото\УМК\DSC0669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168" y="235077"/>
            <a:ext cx="4603997" cy="3452998"/>
          </a:xfrm>
          <a:prstGeom prst="rect">
            <a:avLst/>
          </a:prstGeom>
          <a:noFill/>
          <a:ln w="76200" cmpd="dbl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admin\Desktop\Фото\УМК\DSC0669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6968" y="235077"/>
            <a:ext cx="3620589" cy="2715442"/>
          </a:xfrm>
          <a:prstGeom prst="rect">
            <a:avLst/>
          </a:prstGeom>
          <a:noFill/>
          <a:ln w="76200" cmpd="dbl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admin\Desktop\Фото\УМК\DSC0670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3212976"/>
            <a:ext cx="4617004" cy="3462753"/>
          </a:xfrm>
          <a:prstGeom prst="rect">
            <a:avLst/>
          </a:prstGeom>
          <a:noFill/>
          <a:ln w="76200" cmpd="dbl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03843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АЛЬБОМ\АЛЬБОМ\Новая папка (2)\56c017378a02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58" t="1859" r="3377" b="57583"/>
          <a:stretch/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:\Users\admin\Desktop\Фото\УМК\DSC0671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8640"/>
            <a:ext cx="4968552" cy="3726414"/>
          </a:xfrm>
          <a:prstGeom prst="rect">
            <a:avLst/>
          </a:prstGeom>
          <a:noFill/>
          <a:ln w="76200" cmpd="dbl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admin\Desktop\Фото\УМК\DSC0671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284984"/>
            <a:ext cx="4368486" cy="3276365"/>
          </a:xfrm>
          <a:prstGeom prst="rect">
            <a:avLst/>
          </a:prstGeom>
          <a:noFill/>
          <a:ln w="76200" cmpd="dbl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0384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АЛЬБОМ\АЛЬБОМ\Новая папка (2)\56c017378a02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58" t="1859" r="3377" b="57583"/>
          <a:stretch/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admin\Desktop\Фото\УМК\DSC0672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668" y="188640"/>
            <a:ext cx="4115761" cy="3086821"/>
          </a:xfrm>
          <a:prstGeom prst="rect">
            <a:avLst/>
          </a:prstGeom>
          <a:noFill/>
          <a:ln w="76200" cmpd="dbl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admin\Desktop\Фото\УМК\DSC0672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889" y="188640"/>
            <a:ext cx="4184956" cy="3138717"/>
          </a:xfrm>
          <a:prstGeom prst="rect">
            <a:avLst/>
          </a:prstGeom>
          <a:noFill/>
          <a:ln w="76200" cmpd="dbl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admin\Desktop\Фото\УМК\DSC06727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203" y="3578831"/>
            <a:ext cx="4184957" cy="3138718"/>
          </a:xfrm>
          <a:prstGeom prst="rect">
            <a:avLst/>
          </a:prstGeom>
          <a:noFill/>
          <a:ln w="76200" cmpd="dbl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03843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АЛЬБОМ\АЛЬБОМ\Новая папка (2)\56c017378a02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58" t="1859" r="3377" b="57583"/>
          <a:stretch/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C:\Users\admin\Desktop\Фото\УМК\DSC0672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129" y="228481"/>
            <a:ext cx="4040941" cy="3030706"/>
          </a:xfrm>
          <a:prstGeom prst="rect">
            <a:avLst/>
          </a:prstGeom>
          <a:noFill/>
          <a:ln w="76200" cmpd="dbl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admin\Desktop\Фото\УМК\DSC06729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33" t="4108" r="14609" b="4757"/>
          <a:stretch/>
        </p:blipFill>
        <p:spPr bwMode="auto">
          <a:xfrm>
            <a:off x="5044142" y="200151"/>
            <a:ext cx="3853475" cy="3265479"/>
          </a:xfrm>
          <a:prstGeom prst="rect">
            <a:avLst/>
          </a:prstGeom>
          <a:noFill/>
          <a:ln w="76200" cmpd="dbl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admin\Desktop\Фото\УМК\DSC0673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634003"/>
            <a:ext cx="3997100" cy="2997825"/>
          </a:xfrm>
          <a:prstGeom prst="rect">
            <a:avLst/>
          </a:prstGeom>
          <a:noFill/>
          <a:ln w="76200" cmpd="dbl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0384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АЛЬБОМ\АЛЬБОМ\Новая папка (2)\56c017378a02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58" t="1859" r="3377" b="57583"/>
          <a:stretch/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C:\Users\admin\Desktop\Фото\УМК\DSC0673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4512501" cy="3384376"/>
          </a:xfrm>
          <a:prstGeom prst="rect">
            <a:avLst/>
          </a:prstGeom>
          <a:noFill/>
          <a:ln w="76200" cmpd="dbl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admin\Desktop\Фото\УМК\DSC06736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87" t="11710" b="1"/>
          <a:stretch/>
        </p:blipFill>
        <p:spPr bwMode="auto">
          <a:xfrm>
            <a:off x="4211960" y="3212976"/>
            <a:ext cx="4536504" cy="3448320"/>
          </a:xfrm>
          <a:prstGeom prst="rect">
            <a:avLst/>
          </a:prstGeom>
          <a:noFill/>
          <a:ln w="76200" cmpd="dbl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03843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АЛЬБОМ\АЛЬБОМ\Новая папка (2)\56c017378a02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58" t="1859" r="3377" b="57583"/>
          <a:stretch/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admin\Desktop\Фото\Шайдуллина Занятие 2015\DSC0692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31865"/>
            <a:ext cx="3992935" cy="2994701"/>
          </a:xfrm>
          <a:prstGeom prst="rect">
            <a:avLst/>
          </a:prstGeom>
          <a:noFill/>
          <a:ln w="76200" cmpd="dbl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\Desktop\Фото\Шайдуллина Занятие 2015\DSC0692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5191" y="246029"/>
            <a:ext cx="4359804" cy="3269853"/>
          </a:xfrm>
          <a:prstGeom prst="rect">
            <a:avLst/>
          </a:prstGeom>
          <a:noFill/>
          <a:ln w="76200" cmpd="dbl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Фото\Шайдуллина Занятие 2015\DSC0693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3789040"/>
            <a:ext cx="3797668" cy="2848251"/>
          </a:xfrm>
          <a:prstGeom prst="rect">
            <a:avLst/>
          </a:prstGeom>
          <a:noFill/>
          <a:ln w="76200" cmpd="dbl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0384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АЛЬБОМ\АЛЬБОМ\Новая папка (2)\56c017378a02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58" t="1859" r="3377" b="57583"/>
          <a:stretch/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admin\Desktop\ФОТО 2\Занятие Резеда\DSC0018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7084" y="476672"/>
            <a:ext cx="4857031" cy="3642773"/>
          </a:xfrm>
          <a:prstGeom prst="rect">
            <a:avLst/>
          </a:prstGeom>
          <a:noFill/>
          <a:ln w="76200" cmpd="dbl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admin\Desktop\ФОТО 2\Занятие Резеда\DSC00184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948" r="4759"/>
          <a:stretch/>
        </p:blipFill>
        <p:spPr bwMode="auto">
          <a:xfrm>
            <a:off x="1345391" y="3425552"/>
            <a:ext cx="2643758" cy="3221922"/>
          </a:xfrm>
          <a:prstGeom prst="rect">
            <a:avLst/>
          </a:prstGeom>
          <a:noFill/>
          <a:ln w="76200" cmpd="dbl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admin\Desktop\ФОТО 2\Занятие Резеда\DSC0015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755" y="476672"/>
            <a:ext cx="3552394" cy="2664296"/>
          </a:xfrm>
          <a:prstGeom prst="rect">
            <a:avLst/>
          </a:prstGeom>
          <a:noFill/>
          <a:ln w="76200" cmpd="dbl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0384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АЛЬБОМ\АЛЬБОМ\Новая папка (2)\56c017378a02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58" t="1859" r="3377" b="57583"/>
          <a:stretch/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admin\Desktop\ФОТО 2\Занятие Резеда\DSC0021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30065">
            <a:off x="5292080" y="566960"/>
            <a:ext cx="3512881" cy="2634661"/>
          </a:xfrm>
          <a:prstGeom prst="rect">
            <a:avLst/>
          </a:prstGeom>
          <a:noFill/>
          <a:ln w="76200" cmpd="dbl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admin\Desktop\ФОТО 2\Занятие Резеда\DSC0022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566920"/>
            <a:ext cx="3929789" cy="2947342"/>
          </a:xfrm>
          <a:prstGeom prst="rect">
            <a:avLst/>
          </a:prstGeom>
          <a:noFill/>
          <a:ln w="76200" cmpd="dbl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admin\Desktop\ФОТО 2\Занятие Резеда\DSC00238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86995">
            <a:off x="483052" y="350660"/>
            <a:ext cx="4088947" cy="3066710"/>
          </a:xfrm>
          <a:prstGeom prst="rect">
            <a:avLst/>
          </a:prstGeom>
          <a:noFill/>
          <a:ln w="76200" cmpd="dbl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0384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АЛЬБОМ\АЛЬБОМ\Новая папка (2)\56c017378a02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58" t="1859" r="3377" b="57583"/>
          <a:stretch/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admin\Desktop\ФОТО 2\Занятие Резеда\DSC0024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281" y="260648"/>
            <a:ext cx="4040941" cy="3030706"/>
          </a:xfrm>
          <a:prstGeom prst="rect">
            <a:avLst/>
          </a:prstGeom>
          <a:noFill/>
          <a:ln w="76200" cmpd="dbl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C:\Users\admin\Desktop\ФОТО 2\Подготови\DSC0003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5" y="260647"/>
            <a:ext cx="4040943" cy="3030707"/>
          </a:xfrm>
          <a:prstGeom prst="rect">
            <a:avLst/>
          </a:prstGeom>
          <a:noFill/>
          <a:ln w="76200" cmpd="dbl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C:\Users\admin\Desktop\ФОТО 2\Подготови\DSC00037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454896"/>
            <a:ext cx="4248472" cy="3186354"/>
          </a:xfrm>
          <a:prstGeom prst="rect">
            <a:avLst/>
          </a:prstGeom>
          <a:noFill/>
          <a:ln w="76200" cmpd="dbl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0384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АЛЬБОМ\АЛЬБОМ\Новая папка (2)\56c017378a02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58" t="1859" r="3377" b="57583"/>
          <a:stretch/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:\Users\admin\Desktop\ФОТО 2\Подготови\DSC0004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70721">
            <a:off x="226405" y="349514"/>
            <a:ext cx="4280967" cy="3210725"/>
          </a:xfrm>
          <a:prstGeom prst="rect">
            <a:avLst/>
          </a:prstGeom>
          <a:noFill/>
          <a:ln w="76200" cmpd="dbl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admin\Desktop\ФОТО 2\Подготови\DSC0005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37424">
            <a:off x="5127984" y="535452"/>
            <a:ext cx="3608892" cy="2706669"/>
          </a:xfrm>
          <a:prstGeom prst="rect">
            <a:avLst/>
          </a:prstGeom>
          <a:noFill/>
          <a:ln w="76200" cmpd="dbl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admin\Desktop\ФОТО 2\Подготови\DSC00065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9087"/>
          <a:stretch/>
        </p:blipFill>
        <p:spPr bwMode="auto">
          <a:xfrm>
            <a:off x="3707904" y="3284984"/>
            <a:ext cx="3445994" cy="3194161"/>
          </a:xfrm>
          <a:prstGeom prst="rect">
            <a:avLst/>
          </a:prstGeom>
          <a:noFill/>
          <a:ln w="76200" cmpd="dbl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8941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АЛЬБОМ\АЛЬБОМ\Новая папка (2)\56c017378a02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58" t="1859" r="3377" b="57583"/>
          <a:stretch/>
        </p:blipFill>
        <p:spPr bwMode="auto">
          <a:xfrm>
            <a:off x="0" y="11899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admin\Desktop\ФОТО 2\Подготови\DSC0007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71627">
            <a:off x="267031" y="327189"/>
            <a:ext cx="4280966" cy="3210725"/>
          </a:xfrm>
          <a:prstGeom prst="rect">
            <a:avLst/>
          </a:prstGeom>
          <a:noFill/>
          <a:ln w="76200" cmpd="dbl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admin\Desktop\ФОТО 2\Подготови\DSC0007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39213">
            <a:off x="4777348" y="796679"/>
            <a:ext cx="4088946" cy="3066709"/>
          </a:xfrm>
          <a:prstGeom prst="rect">
            <a:avLst/>
          </a:prstGeom>
          <a:noFill/>
          <a:ln w="76200" cmpd="dbl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admin\Desktop\ФОТО 2\Подготови\DSC0008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3789040"/>
            <a:ext cx="3744416" cy="2808312"/>
          </a:xfrm>
          <a:prstGeom prst="rect">
            <a:avLst/>
          </a:prstGeom>
          <a:noFill/>
          <a:ln w="76200" cmpd="dbl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5631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АЛЬБОМ\АЛЬБОМ\Новая папка (2)\56c017378a02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58" t="1859" r="3377" b="57583"/>
          <a:stretch/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C:\Users\admin\Desktop\ФОТО 2\Старшая УМК\DSC0972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32116">
            <a:off x="382869" y="404664"/>
            <a:ext cx="3648405" cy="2736304"/>
          </a:xfrm>
          <a:prstGeom prst="rect">
            <a:avLst/>
          </a:prstGeom>
          <a:noFill/>
          <a:ln w="76200" cmpd="dbl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admin\Desktop\ФОТО 2\Старшая УМК\DSC0973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1411">
            <a:off x="4427982" y="285484"/>
            <a:ext cx="4472989" cy="3354742"/>
          </a:xfrm>
          <a:prstGeom prst="rect">
            <a:avLst/>
          </a:prstGeom>
          <a:noFill/>
          <a:ln w="76200" cmpd="dbl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admin\Desktop\ФОТО 2\Старшая УМК\DSC09746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6507" y="3729826"/>
            <a:ext cx="3959629" cy="2969722"/>
          </a:xfrm>
          <a:prstGeom prst="rect">
            <a:avLst/>
          </a:prstGeom>
          <a:noFill/>
          <a:ln w="76200" cmpd="dbl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5631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АЛЬБОМ\АЛЬБОМ\Новая папка (2)\56c017378a02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58" t="1859" r="3377" b="57583"/>
          <a:stretch/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C:\Users\admin\Desktop\ФОТО 2\Старшая УМК\DSC0976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62719">
            <a:off x="382305" y="382778"/>
            <a:ext cx="4088946" cy="3066710"/>
          </a:xfrm>
          <a:prstGeom prst="rect">
            <a:avLst/>
          </a:prstGeom>
          <a:noFill/>
          <a:ln w="76200" cmpd="dbl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admin\Desktop\ФОТО 2\Старшая УМК\DSC0978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81723">
            <a:off x="4863028" y="520346"/>
            <a:ext cx="3956770" cy="2967577"/>
          </a:xfrm>
          <a:prstGeom prst="rect">
            <a:avLst/>
          </a:prstGeom>
          <a:noFill/>
          <a:ln w="76200" cmpd="dbl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:\Users\admin\Desktop\ФОТО 2\Старшая УМК\DSC0979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9677" y="3749700"/>
            <a:ext cx="3824916" cy="2868687"/>
          </a:xfrm>
          <a:prstGeom prst="rect">
            <a:avLst/>
          </a:prstGeom>
          <a:noFill/>
          <a:ln w="76200" cmpd="dbl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5631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АЛЬБОМ\АЛЬБОМ\Новая папка (2)\56c017378a02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58" t="1859" r="3377" b="57583"/>
          <a:stretch/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admin\Desktop\ФОТО 2\Старшая УМК\DSC0980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38872">
            <a:off x="467543" y="347440"/>
            <a:ext cx="4307972" cy="3230979"/>
          </a:xfrm>
          <a:prstGeom prst="rect">
            <a:avLst/>
          </a:prstGeom>
          <a:noFill/>
          <a:ln w="76200" cmpd="dbl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ФОТО 2\Старшая УМК\DSC0973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2236">
            <a:off x="4568290" y="709475"/>
            <a:ext cx="4127287" cy="3095465"/>
          </a:xfrm>
          <a:prstGeom prst="rect">
            <a:avLst/>
          </a:prstGeom>
          <a:noFill/>
          <a:ln w="76200" cmpd="dbl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\Desktop\ФОТО 2\Старшая УМК\DSC09779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737219"/>
            <a:ext cx="3896924" cy="2922693"/>
          </a:xfrm>
          <a:prstGeom prst="rect">
            <a:avLst/>
          </a:prstGeom>
          <a:noFill/>
          <a:ln w="76200" cmpd="dbl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5631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АЛЬБОМ\АЛЬБОМ\Новая папка (2)\56c017378a02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58" t="1859" r="3377" b="57583"/>
          <a:stretch/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admin\Desktop\ФОТО 2\Старшая УМК\DSC0975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71679">
            <a:off x="312159" y="385929"/>
            <a:ext cx="4113024" cy="3084768"/>
          </a:xfrm>
          <a:prstGeom prst="rect">
            <a:avLst/>
          </a:prstGeom>
          <a:noFill/>
          <a:ln w="76200" cmpd="dbl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admin\Desktop\магазин фото\DSC0025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921"/>
          <a:stretch/>
        </p:blipFill>
        <p:spPr bwMode="auto">
          <a:xfrm rot="224994">
            <a:off x="4739900" y="606409"/>
            <a:ext cx="4240042" cy="2959931"/>
          </a:xfrm>
          <a:prstGeom prst="rect">
            <a:avLst/>
          </a:prstGeom>
          <a:noFill/>
          <a:ln w="76200" cmpd="dbl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admin\Desktop\магазин фото\DSC00257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0821" y="3683298"/>
            <a:ext cx="3960440" cy="2970330"/>
          </a:xfrm>
          <a:prstGeom prst="rect">
            <a:avLst/>
          </a:prstGeom>
          <a:noFill/>
          <a:ln w="76200" cmpd="dbl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5631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АЛЬБОМ\АЛЬБОМ\Новая папка (2)\56c017378a02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58" t="1859" r="3377" b="57583"/>
          <a:stretch/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admin\Desktop\магазин фото\DSC0025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60048">
            <a:off x="404645" y="552899"/>
            <a:ext cx="4810931" cy="3608198"/>
          </a:xfrm>
          <a:prstGeom prst="rect">
            <a:avLst/>
          </a:prstGeom>
          <a:noFill/>
          <a:ln w="76200" cmpd="dbl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dmin\Desktop\магазин фото\DSC00275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19611">
            <a:off x="4185033" y="2767270"/>
            <a:ext cx="4609763" cy="3457322"/>
          </a:xfrm>
          <a:prstGeom prst="rect">
            <a:avLst/>
          </a:prstGeom>
          <a:noFill/>
          <a:ln w="76200" cmpd="dbl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1222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379</TotalTime>
  <Words>31</Words>
  <Application>Microsoft Office PowerPoint</Application>
  <PresentationFormat>Экран (4:3)</PresentationFormat>
  <Paragraphs>5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21</cp:revision>
  <cp:lastPrinted>2016-05-23T11:56:07Z</cp:lastPrinted>
  <dcterms:created xsi:type="dcterms:W3CDTF">2016-05-16T05:39:37Z</dcterms:created>
  <dcterms:modified xsi:type="dcterms:W3CDTF">2016-05-23T12:40:32Z</dcterms:modified>
</cp:coreProperties>
</file>